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C3ED5B-57C9-455C-8294-98F6E20101AC}" v="9" dt="2023-09-07T21:53:25.0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ber Holtermann" userId="de974c8d-b85d-4449-b672-b38c08f194aa" providerId="ADAL" clId="{45C3ED5B-57C9-455C-8294-98F6E20101AC}"/>
    <pc:docChg chg="undo custSel modSld modShowInfo">
      <pc:chgData name="Kimber Holtermann" userId="de974c8d-b85d-4449-b672-b38c08f194aa" providerId="ADAL" clId="{45C3ED5B-57C9-455C-8294-98F6E20101AC}" dt="2023-09-07T21:53:25.093" v="12"/>
      <pc:docMkLst>
        <pc:docMk/>
      </pc:docMkLst>
      <pc:sldChg chg="addSp modSp modTransition modAnim">
        <pc:chgData name="Kimber Holtermann" userId="de974c8d-b85d-4449-b672-b38c08f194aa" providerId="ADAL" clId="{45C3ED5B-57C9-455C-8294-98F6E20101AC}" dt="2023-09-07T21:53:25.093" v="12"/>
        <pc:sldMkLst>
          <pc:docMk/>
          <pc:sldMk cId="709710433" sldId="256"/>
        </pc:sldMkLst>
        <pc:picChg chg="add mod">
          <ac:chgData name="Kimber Holtermann" userId="de974c8d-b85d-4449-b672-b38c08f194aa" providerId="ADAL" clId="{45C3ED5B-57C9-455C-8294-98F6E20101AC}" dt="2023-09-07T21:49:26.146" v="9"/>
          <ac:picMkLst>
            <pc:docMk/>
            <pc:sldMk cId="709710433" sldId="256"/>
            <ac:picMk id="7" creationId="{92995B61-31EC-A53D-89EB-B193D45D5992}"/>
          </ac:picMkLst>
        </pc:picChg>
      </pc:sldChg>
      <pc:sldChg chg="addSp delSp modSp mod modTransition setBg modAnim">
        <pc:chgData name="Kimber Holtermann" userId="de974c8d-b85d-4449-b672-b38c08f194aa" providerId="ADAL" clId="{45C3ED5B-57C9-455C-8294-98F6E20101AC}" dt="2023-09-07T21:53:25.093" v="12"/>
        <pc:sldMkLst>
          <pc:docMk/>
          <pc:sldMk cId="4056521988" sldId="257"/>
        </pc:sldMkLst>
        <pc:spChg chg="add del">
          <ac:chgData name="Kimber Holtermann" userId="de974c8d-b85d-4449-b672-b38c08f194aa" providerId="ADAL" clId="{45C3ED5B-57C9-455C-8294-98F6E20101AC}" dt="2023-09-07T21:50:45.867" v="11" actId="26606"/>
          <ac:spMkLst>
            <pc:docMk/>
            <pc:sldMk cId="4056521988" sldId="257"/>
            <ac:spMk id="8" creationId="{E5093ECC-8BEB-4546-A80D-0B48876623DE}"/>
          </ac:spMkLst>
        </pc:spChg>
        <pc:picChg chg="mod">
          <ac:chgData name="Kimber Holtermann" userId="de974c8d-b85d-4449-b672-b38c08f194aa" providerId="ADAL" clId="{45C3ED5B-57C9-455C-8294-98F6E20101AC}" dt="2023-09-07T21:50:45.867" v="11" actId="26606"/>
          <ac:picMkLst>
            <pc:docMk/>
            <pc:sldMk cId="4056521988" sldId="257"/>
            <ac:picMk id="3" creationId="{6CA94A53-7930-9933-194A-F5C067A9A983}"/>
          </ac:picMkLst>
        </pc:picChg>
        <pc:picChg chg="add mod">
          <ac:chgData name="Kimber Holtermann" userId="de974c8d-b85d-4449-b672-b38c08f194aa" providerId="ADAL" clId="{45C3ED5B-57C9-455C-8294-98F6E20101AC}" dt="2023-09-07T21:49:26.146" v="9"/>
          <ac:picMkLst>
            <pc:docMk/>
            <pc:sldMk cId="4056521988" sldId="257"/>
            <ac:picMk id="5" creationId="{A8680797-4A54-FC5C-A2FD-42C342AB54DF}"/>
          </ac:picMkLst>
        </pc:picChg>
      </pc:sldChg>
      <pc:sldChg chg="addSp delSp modSp mod modTransition addAnim delAnim modAnim">
        <pc:chgData name="Kimber Holtermann" userId="de974c8d-b85d-4449-b672-b38c08f194aa" providerId="ADAL" clId="{45C3ED5B-57C9-455C-8294-98F6E20101AC}" dt="2023-09-07T21:53:25.093" v="12"/>
        <pc:sldMkLst>
          <pc:docMk/>
          <pc:sldMk cId="281817846" sldId="258"/>
        </pc:sldMkLst>
        <pc:picChg chg="add del mod">
          <ac:chgData name="Kimber Holtermann" userId="de974c8d-b85d-4449-b672-b38c08f194aa" providerId="ADAL" clId="{45C3ED5B-57C9-455C-8294-98F6E20101AC}" dt="2023-09-07T21:49:26.146" v="9"/>
          <ac:picMkLst>
            <pc:docMk/>
            <pc:sldMk cId="281817846" sldId="258"/>
            <ac:picMk id="5" creationId="{C2F61CE2-DB34-1322-8CA4-69011AB8581E}"/>
          </ac:picMkLst>
        </pc:picChg>
      </pc:sldChg>
      <pc:sldChg chg="modTransition">
        <pc:chgData name="Kimber Holtermann" userId="de974c8d-b85d-4449-b672-b38c08f194aa" providerId="ADAL" clId="{45C3ED5B-57C9-455C-8294-98F6E20101AC}" dt="2023-09-07T21:53:25.093" v="12"/>
        <pc:sldMkLst>
          <pc:docMk/>
          <pc:sldMk cId="4051017043" sldId="259"/>
        </pc:sldMkLst>
      </pc:sldChg>
      <pc:sldChg chg="modTransition">
        <pc:chgData name="Kimber Holtermann" userId="de974c8d-b85d-4449-b672-b38c08f194aa" providerId="ADAL" clId="{45C3ED5B-57C9-455C-8294-98F6E20101AC}" dt="2023-09-07T21:53:25.093" v="12"/>
        <pc:sldMkLst>
          <pc:docMk/>
          <pc:sldMk cId="461520064" sldId="260"/>
        </pc:sldMkLst>
      </pc:sldChg>
      <pc:sldChg chg="modTransition">
        <pc:chgData name="Kimber Holtermann" userId="de974c8d-b85d-4449-b672-b38c08f194aa" providerId="ADAL" clId="{45C3ED5B-57C9-455C-8294-98F6E20101AC}" dt="2023-09-07T21:53:25.093" v="12"/>
        <pc:sldMkLst>
          <pc:docMk/>
          <pc:sldMk cId="1031385722" sldId="261"/>
        </pc:sldMkLst>
      </pc:sldChg>
      <pc:sldChg chg="modTransition">
        <pc:chgData name="Kimber Holtermann" userId="de974c8d-b85d-4449-b672-b38c08f194aa" providerId="ADAL" clId="{45C3ED5B-57C9-455C-8294-98F6E20101AC}" dt="2023-09-07T21:53:25.093" v="12"/>
        <pc:sldMkLst>
          <pc:docMk/>
          <pc:sldMk cId="3059420281" sldId="262"/>
        </pc:sldMkLst>
      </pc:sldChg>
      <pc:sldChg chg="modTransition">
        <pc:chgData name="Kimber Holtermann" userId="de974c8d-b85d-4449-b672-b38c08f194aa" providerId="ADAL" clId="{45C3ED5B-57C9-455C-8294-98F6E20101AC}" dt="2023-09-07T21:53:25.093" v="12"/>
        <pc:sldMkLst>
          <pc:docMk/>
          <pc:sldMk cId="122928552" sldId="263"/>
        </pc:sldMkLst>
      </pc:sldChg>
      <pc:sldChg chg="modTransition">
        <pc:chgData name="Kimber Holtermann" userId="de974c8d-b85d-4449-b672-b38c08f194aa" providerId="ADAL" clId="{45C3ED5B-57C9-455C-8294-98F6E20101AC}" dt="2023-09-07T21:53:25.093" v="12"/>
        <pc:sldMkLst>
          <pc:docMk/>
          <pc:sldMk cId="1910208685" sldId="264"/>
        </pc:sldMkLst>
      </pc:sldChg>
      <pc:sldChg chg="modTransition">
        <pc:chgData name="Kimber Holtermann" userId="de974c8d-b85d-4449-b672-b38c08f194aa" providerId="ADAL" clId="{45C3ED5B-57C9-455C-8294-98F6E20101AC}" dt="2023-09-07T21:53:25.093" v="12"/>
        <pc:sldMkLst>
          <pc:docMk/>
          <pc:sldMk cId="3673359512" sldId="265"/>
        </pc:sldMkLst>
      </pc:sldChg>
      <pc:sldChg chg="modTransition">
        <pc:chgData name="Kimber Holtermann" userId="de974c8d-b85d-4449-b672-b38c08f194aa" providerId="ADAL" clId="{45C3ED5B-57C9-455C-8294-98F6E20101AC}" dt="2023-09-07T21:53:25.093" v="12"/>
        <pc:sldMkLst>
          <pc:docMk/>
          <pc:sldMk cId="2105419153" sldId="266"/>
        </pc:sldMkLst>
      </pc:sldChg>
      <pc:sldChg chg="modTransition">
        <pc:chgData name="Kimber Holtermann" userId="de974c8d-b85d-4449-b672-b38c08f194aa" providerId="ADAL" clId="{45C3ED5B-57C9-455C-8294-98F6E20101AC}" dt="2023-09-07T21:53:25.093" v="12"/>
        <pc:sldMkLst>
          <pc:docMk/>
          <pc:sldMk cId="728156402" sldId="267"/>
        </pc:sldMkLst>
      </pc:sldChg>
      <pc:sldChg chg="modTransition">
        <pc:chgData name="Kimber Holtermann" userId="de974c8d-b85d-4449-b672-b38c08f194aa" providerId="ADAL" clId="{45C3ED5B-57C9-455C-8294-98F6E20101AC}" dt="2023-09-07T21:53:25.093" v="12"/>
        <pc:sldMkLst>
          <pc:docMk/>
          <pc:sldMk cId="2130874574" sldId="268"/>
        </pc:sldMkLst>
      </pc:sldChg>
      <pc:sldChg chg="modTransition">
        <pc:chgData name="Kimber Holtermann" userId="de974c8d-b85d-4449-b672-b38c08f194aa" providerId="ADAL" clId="{45C3ED5B-57C9-455C-8294-98F6E20101AC}" dt="2023-09-07T21:53:25.093" v="12"/>
        <pc:sldMkLst>
          <pc:docMk/>
          <pc:sldMk cId="2703222684" sldId="269"/>
        </pc:sldMkLst>
      </pc:sldChg>
      <pc:sldChg chg="modTransition">
        <pc:chgData name="Kimber Holtermann" userId="de974c8d-b85d-4449-b672-b38c08f194aa" providerId="ADAL" clId="{45C3ED5B-57C9-455C-8294-98F6E20101AC}" dt="2023-09-07T21:53:25.093" v="12"/>
        <pc:sldMkLst>
          <pc:docMk/>
          <pc:sldMk cId="161420856" sldId="270"/>
        </pc:sldMkLst>
      </pc:sldChg>
      <pc:sldChg chg="modTransition">
        <pc:chgData name="Kimber Holtermann" userId="de974c8d-b85d-4449-b672-b38c08f194aa" providerId="ADAL" clId="{45C3ED5B-57C9-455C-8294-98F6E20101AC}" dt="2023-09-07T21:53:25.093" v="12"/>
        <pc:sldMkLst>
          <pc:docMk/>
          <pc:sldMk cId="2230314711" sldId="271"/>
        </pc:sldMkLst>
      </pc:sldChg>
      <pc:sldChg chg="modTransition">
        <pc:chgData name="Kimber Holtermann" userId="de974c8d-b85d-4449-b672-b38c08f194aa" providerId="ADAL" clId="{45C3ED5B-57C9-455C-8294-98F6E20101AC}" dt="2023-09-07T21:53:25.093" v="12"/>
        <pc:sldMkLst>
          <pc:docMk/>
          <pc:sldMk cId="3502589142" sldId="272"/>
        </pc:sldMkLst>
      </pc:sldChg>
      <pc:sldChg chg="modTransition">
        <pc:chgData name="Kimber Holtermann" userId="de974c8d-b85d-4449-b672-b38c08f194aa" providerId="ADAL" clId="{45C3ED5B-57C9-455C-8294-98F6E20101AC}" dt="2023-09-07T21:53:25.093" v="12"/>
        <pc:sldMkLst>
          <pc:docMk/>
          <pc:sldMk cId="991486633" sldId="27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2AB57-DE97-6146-C3F4-38093527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0E362E-4EC7-BF95-46B5-23DFCDC7E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8AC59-CF77-716D-3EBA-D7C2B6375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590A-884B-4016-8AA0-7CE4F314295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5E1EC-AE1D-2499-96DF-45DF6DC3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34C59-7200-B41A-B915-63835E09D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D713-E9B1-41F8-9801-7DFE652BE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97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59552-5FA7-F48B-30C8-8DBAF86E1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ECD6EE-F83F-10E8-C3D4-BB37F4EE1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9BFA4-07F1-9101-ABBD-630460FEF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590A-884B-4016-8AA0-7CE4F314295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BD5D6-19FD-8C80-237B-772343ADD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22BCC-7F7D-D6C4-0177-FF69A5273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D713-E9B1-41F8-9801-7DFE652BE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92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CB1B13-E202-A7D1-FC4C-13CA807A0B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EF0DD5-74F5-79F0-1315-1DBA686D2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0601B-3D0E-1AAE-C899-B856B9769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590A-884B-4016-8AA0-7CE4F314295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3B501-6A0C-103D-5275-310834A63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E9E64-EEB6-6CED-44FA-F7F2DD8EA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D713-E9B1-41F8-9801-7DFE652BE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97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FF200-16F1-501A-CEFD-2C5C1CDAE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067A1-884A-5D1C-D784-6236926D5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33B57-AC2C-4779-6905-B0C4566B5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590A-884B-4016-8AA0-7CE4F314295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CFA0C-622B-859D-D42E-BCF8BBFB3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71121-612F-08C7-43AB-979864BC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D713-E9B1-41F8-9801-7DFE652BE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92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73396-BF2A-D3B9-DEF7-333A1D8AE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D990C-23B8-66A6-41E4-ECE6D177C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F7B9D-E0B0-319B-E2A8-D6D5E079C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590A-884B-4016-8AA0-7CE4F314295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EA99B-3BF9-FA4A-6418-87E59353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96190-280C-EB28-89A6-F40FE40AC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D713-E9B1-41F8-9801-7DFE652BE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2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1691D-64EB-0C5F-CB64-86F623E60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329D2-7980-BE20-6A4B-A55224CFE4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C4C4C-87D3-E60E-D216-E984DC491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B3A862-88ED-D378-CCA5-1DBBDBD6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590A-884B-4016-8AA0-7CE4F314295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E6EA-8A99-4329-B1B1-314F9F592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2FF23-09E4-4185-B442-56D4DA08C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D713-E9B1-41F8-9801-7DFE652BE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3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32840-B98D-FE82-066E-DABB84B7F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135E7-B417-458B-E2DC-22DD8D54C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E7B95F-C1AB-7DEE-DB59-A888F535F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30950E-017A-61BE-7B11-1276F29E44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D1ED03-C41D-6B7C-78A8-667C1D602C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F4F5EC-0EDB-BD79-1566-DC8ABFE0C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590A-884B-4016-8AA0-7CE4F314295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5B476D-40C0-3199-5FF4-4340B7877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DE8523-162A-7C8E-42FF-A0E209184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D713-E9B1-41F8-9801-7DFE652BE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8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F81A7-F39B-7B22-C937-F32BA24F4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09C93A-02FD-BE51-4769-C192D4182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590A-884B-4016-8AA0-7CE4F314295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EA46C-0259-7217-6243-7408D5A97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07C37-73D9-069D-39AA-50AF36739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D713-E9B1-41F8-9801-7DFE652BE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65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01E32E-DDC3-654C-600C-83DE128B3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590A-884B-4016-8AA0-7CE4F314295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94A707-4527-198F-9FD3-4EA863FDE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9B5FA-7401-75B4-55E1-796980F87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D713-E9B1-41F8-9801-7DFE652BE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0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BBCB8-512A-C1D6-B879-5495E854A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88C59-B630-8EE4-C208-4F34C4479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7BEFA-3DAC-53FB-58F8-9F717B614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AFAB61-BC7E-6F02-376A-3F9CD8BB6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590A-884B-4016-8AA0-7CE4F314295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5FE02-A11D-35A8-5309-29BD95212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B8069-817F-B8B2-5D6D-1A1B1F550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D713-E9B1-41F8-9801-7DFE652BE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29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D41A4-0429-19C1-BEDC-86DD2925B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039EBE-694F-E026-10E0-D4C4B5DC3F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DAE4BE-0C38-4048-9F3F-7C18CBD1F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F10004-86FA-494A-3AFA-D2CC49AEB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590A-884B-4016-8AA0-7CE4F314295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04FD61-DD7F-DDC8-39DA-CB6F3DE58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F2B610-C22B-36EF-47B8-1FCB352E0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D713-E9B1-41F8-9801-7DFE652BE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7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1999EF-BCB0-C0B4-D76B-CEC813D88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52E54B-AC7A-66E1-5823-DE2A4CEE6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D2D17-CCC5-235A-3BD9-E92334DB22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2590A-884B-4016-8AA0-7CE4F314295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903BE-6ADA-2ADF-CCEE-63A339A4E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E8A55-8418-7D86-3C0C-E420DF1FE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8D713-E9B1-41F8-9801-7DFE652BE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732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 descr="Houses by the beach">
            <a:extLst>
              <a:ext uri="{FF2B5EF4-FFF2-40B4-BE49-F238E27FC236}">
                <a16:creationId xmlns:a16="http://schemas.microsoft.com/office/drawing/2014/main" id="{4B030711-9CC2-95B0-50E7-1E8BBFC922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b="25000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76876D-1033-1235-B1E7-604C50153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8181" y="1122363"/>
            <a:ext cx="9795637" cy="2220775"/>
          </a:xfrm>
        </p:spPr>
        <p:txBody>
          <a:bodyPr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2023 Tsunami Walk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D3EFC4-C871-FFE7-A430-713A72689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8181" y="3514853"/>
            <a:ext cx="9795637" cy="205704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by Kimber Holtermann</a:t>
            </a:r>
          </a:p>
        </p:txBody>
      </p:sp>
    </p:spTree>
    <p:extLst>
      <p:ext uri="{BB962C8B-B14F-4D97-AF65-F5344CB8AC3E}">
        <p14:creationId xmlns:p14="http://schemas.microsoft.com/office/powerpoint/2010/main" val="709710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375">
        <p15:prstTrans prst="wind"/>
      </p:transition>
    </mc:Choice>
    <mc:Fallback>
      <p:transition spd="slow" advTm="53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sunami Walk 10">
            <a:extLst>
              <a:ext uri="{FF2B5EF4-FFF2-40B4-BE49-F238E27FC236}">
                <a16:creationId xmlns:a16="http://schemas.microsoft.com/office/drawing/2014/main" id="{2F755A78-B5CC-3BB9-2F36-58B089918D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0"/>
            <a:ext cx="11861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59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98"/>
    </mc:Choice>
    <mc:Fallback>
      <p:transition spd="slow" advTm="639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sunami Walk 12">
            <a:extLst>
              <a:ext uri="{FF2B5EF4-FFF2-40B4-BE49-F238E27FC236}">
                <a16:creationId xmlns:a16="http://schemas.microsoft.com/office/drawing/2014/main" id="{80E8A801-B316-F9CC-4FD6-BF5FFA4F6A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50" y="0"/>
            <a:ext cx="4532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19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57"/>
    </mc:Choice>
    <mc:Fallback>
      <p:transition spd="slow" advTm="705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sunami Walk 13">
            <a:extLst>
              <a:ext uri="{FF2B5EF4-FFF2-40B4-BE49-F238E27FC236}">
                <a16:creationId xmlns:a16="http://schemas.microsoft.com/office/drawing/2014/main" id="{CA054847-190C-ADBF-7986-A35E66E41A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238" y="0"/>
            <a:ext cx="4071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56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08"/>
    </mc:Choice>
    <mc:Fallback>
      <p:transition spd="slow" advTm="680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sunami Walk 14">
            <a:extLst>
              <a:ext uri="{FF2B5EF4-FFF2-40B4-BE49-F238E27FC236}">
                <a16:creationId xmlns:a16="http://schemas.microsoft.com/office/drawing/2014/main" id="{47AE059F-9ED4-CF76-212E-B9932606C3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5" y="0"/>
            <a:ext cx="3675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74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29"/>
    </mc:Choice>
    <mc:Fallback>
      <p:transition spd="slow" advTm="732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sunami Walk 15">
            <a:extLst>
              <a:ext uri="{FF2B5EF4-FFF2-40B4-BE49-F238E27FC236}">
                <a16:creationId xmlns:a16="http://schemas.microsoft.com/office/drawing/2014/main" id="{FB752E43-D9C1-0188-F7F9-121C16D721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88" y="0"/>
            <a:ext cx="3654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2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41"/>
    </mc:Choice>
    <mc:Fallback>
      <p:transition spd="slow" advTm="624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sunami Walk 16">
            <a:extLst>
              <a:ext uri="{FF2B5EF4-FFF2-40B4-BE49-F238E27FC236}">
                <a16:creationId xmlns:a16="http://schemas.microsoft.com/office/drawing/2014/main" id="{34602F7B-FD5D-6B30-81CF-A1C29025EA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88" y="0"/>
            <a:ext cx="3654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0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21"/>
    </mc:Choice>
    <mc:Fallback>
      <p:transition spd="slow" advTm="622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sunami Walk 17">
            <a:extLst>
              <a:ext uri="{FF2B5EF4-FFF2-40B4-BE49-F238E27FC236}">
                <a16:creationId xmlns:a16="http://schemas.microsoft.com/office/drawing/2014/main" id="{40654C20-1D64-7CC8-030C-E63636F8F6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138" y="0"/>
            <a:ext cx="3386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14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71"/>
    </mc:Choice>
    <mc:Fallback>
      <p:transition spd="slow" advTm="617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sunami Walk5">
            <a:extLst>
              <a:ext uri="{FF2B5EF4-FFF2-40B4-BE49-F238E27FC236}">
                <a16:creationId xmlns:a16="http://schemas.microsoft.com/office/drawing/2014/main" id="{CDD2E8AE-91FF-D1E1-4612-1512ECD067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638" y="0"/>
            <a:ext cx="5037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89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85"/>
    </mc:Choice>
    <mc:Fallback>
      <p:transition spd="slow" advTm="5585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suanmi Walk 11">
            <a:extLst>
              <a:ext uri="{FF2B5EF4-FFF2-40B4-BE49-F238E27FC236}">
                <a16:creationId xmlns:a16="http://schemas.microsoft.com/office/drawing/2014/main" id="{43AC1529-3877-59BA-DD27-5873CBC84C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00" y="0"/>
            <a:ext cx="6526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86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88"/>
    </mc:Choice>
    <mc:Fallback>
      <p:transition spd="slow" advTm="618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sunami Walk 18">
            <a:extLst>
              <a:ext uri="{FF2B5EF4-FFF2-40B4-BE49-F238E27FC236}">
                <a16:creationId xmlns:a16="http://schemas.microsoft.com/office/drawing/2014/main" id="{6CA94A53-7930-9933-194A-F5C067A9A9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9753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21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72"/>
    </mc:Choice>
    <mc:Fallback>
      <p:transition spd="slow" advTm="877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sunami Walk 20">
            <a:extLst>
              <a:ext uri="{FF2B5EF4-FFF2-40B4-BE49-F238E27FC236}">
                <a16:creationId xmlns:a16="http://schemas.microsoft.com/office/drawing/2014/main" id="{AA2DA048-85AD-7E9C-10AE-362F781961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"/>
            <a:ext cx="12192000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7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10"/>
    </mc:Choice>
    <mc:Fallback>
      <p:transition spd="slow" advTm="7510"/>
    </mc:Fallback>
  </mc:AlternateContent>
  <p:timing>
    <p:tnLst>
      <p:par>
        <p:cTn id="1" dur="indefinite" restart="never" nodeType="tmRoot">
          <p:childTnLst>
            <p:par>
              <p:cTn/>
            </p:par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sunami Walk 3">
            <a:extLst>
              <a:ext uri="{FF2B5EF4-FFF2-40B4-BE49-F238E27FC236}">
                <a16:creationId xmlns:a16="http://schemas.microsoft.com/office/drawing/2014/main" id="{3B54B48C-738D-A3A6-5DD5-6570DF9B74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17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18"/>
    </mc:Choice>
    <mc:Fallback>
      <p:transition spd="slow" advTm="671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sunami walk 4">
            <a:extLst>
              <a:ext uri="{FF2B5EF4-FFF2-40B4-BE49-F238E27FC236}">
                <a16:creationId xmlns:a16="http://schemas.microsoft.com/office/drawing/2014/main" id="{8C20EEFE-293B-4A95-4153-E11D3E7D03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0"/>
            <a:ext cx="10731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20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95"/>
    </mc:Choice>
    <mc:Fallback>
      <p:transition spd="slow" advTm="679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sunami Walk 6">
            <a:extLst>
              <a:ext uri="{FF2B5EF4-FFF2-40B4-BE49-F238E27FC236}">
                <a16:creationId xmlns:a16="http://schemas.microsoft.com/office/drawing/2014/main" id="{D5F67003-5E68-8409-0F56-F22CDC3EA3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575" y="0"/>
            <a:ext cx="5529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85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91"/>
    </mc:Choice>
    <mc:Fallback>
      <p:transition spd="slow" advTm="619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sunami Walk 7">
            <a:extLst>
              <a:ext uri="{FF2B5EF4-FFF2-40B4-BE49-F238E27FC236}">
                <a16:creationId xmlns:a16="http://schemas.microsoft.com/office/drawing/2014/main" id="{C4A3F32C-DA11-2A55-9205-5CE9862945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0"/>
            <a:ext cx="6172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20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14"/>
    </mc:Choice>
    <mc:Fallback>
      <p:transition spd="slow" advTm="721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sunami Walk 8">
            <a:extLst>
              <a:ext uri="{FF2B5EF4-FFF2-40B4-BE49-F238E27FC236}">
                <a16:creationId xmlns:a16="http://schemas.microsoft.com/office/drawing/2014/main" id="{EEB2BCEB-0ECA-DC77-AFF1-760A402302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338" y="0"/>
            <a:ext cx="7045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8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74"/>
    </mc:Choice>
    <mc:Fallback>
      <p:transition spd="slow" advTm="647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sunami Walk 9">
            <a:extLst>
              <a:ext uri="{FF2B5EF4-FFF2-40B4-BE49-F238E27FC236}">
                <a16:creationId xmlns:a16="http://schemas.microsoft.com/office/drawing/2014/main" id="{272BB1F0-B178-4172-BD55-4471135B5B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588" y="0"/>
            <a:ext cx="5583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08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43"/>
    </mc:Choice>
    <mc:Fallback>
      <p:transition spd="slow" advTm="6743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</Words>
  <Application>Microsoft Office PowerPoint</Application>
  <PresentationFormat>Widescreen</PresentationFormat>
  <Paragraphs>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2023 Tsunami Walk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Tsunami Walk</dc:title>
  <dc:creator>Kimber Holtermann</dc:creator>
  <cp:lastModifiedBy>Kimber Holtermann</cp:lastModifiedBy>
  <cp:revision>1</cp:revision>
  <dcterms:created xsi:type="dcterms:W3CDTF">2023-09-07T20:47:49Z</dcterms:created>
  <dcterms:modified xsi:type="dcterms:W3CDTF">2023-09-07T21:53:25Z</dcterms:modified>
</cp:coreProperties>
</file>